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55"/>
  </p:normalViewPr>
  <p:slideViewPr>
    <p:cSldViewPr snapToGrid="0" snapToObjects="1">
      <p:cViewPr varScale="1">
        <p:scale>
          <a:sx n="90" d="100"/>
          <a:sy n="90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iraffe in yellow field">
            <a:extLst>
              <a:ext uri="{FF2B5EF4-FFF2-40B4-BE49-F238E27FC236}">
                <a16:creationId xmlns:a16="http://schemas.microsoft.com/office/drawing/2014/main" id="{B7893851-C135-84EE-8CE2-3C00870BF1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8" b="1290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680691-A935-2B7B-99C5-41F5F878CF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640318"/>
            <a:ext cx="8991600" cy="1138773"/>
          </a:xfrm>
          <a:solidFill>
            <a:schemeClr val="bg1">
              <a:alpha val="7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Exploring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23086-81A1-5711-B76F-9AB0D0412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403841"/>
            <a:ext cx="6801612" cy="8140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Christina Simbenga 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Module 2 Lesson 9 HO</a:t>
            </a:r>
          </a:p>
        </p:txBody>
      </p:sp>
    </p:spTree>
    <p:extLst>
      <p:ext uri="{BB962C8B-B14F-4D97-AF65-F5344CB8AC3E}">
        <p14:creationId xmlns:p14="http://schemas.microsoft.com/office/powerpoint/2010/main" val="35353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EB910-64FE-00B5-8E57-7F45AADD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the data 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FBF2711-7094-02C1-FB3D-51485B273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3488" y="2638425"/>
            <a:ext cx="6805024" cy="3101975"/>
          </a:xfrm>
        </p:spPr>
      </p:pic>
    </p:spTree>
    <p:extLst>
      <p:ext uri="{BB962C8B-B14F-4D97-AF65-F5344CB8AC3E}">
        <p14:creationId xmlns:p14="http://schemas.microsoft.com/office/powerpoint/2010/main" val="1132679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89AD-EA2B-127A-B315-33CF9259C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sz="2400"/>
              <a:t>LOWEST GDP in 1952 and 2007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91B2DB-C014-016A-38BA-E8D6F2CD5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Was Ethiopia both times </a:t>
            </a:r>
          </a:p>
          <a:p>
            <a:endParaRPr lang="en-US" dirty="0"/>
          </a:p>
          <a:p>
            <a:r>
              <a:rPr lang="en-US" dirty="0"/>
              <a:t>filter(</a:t>
            </a:r>
            <a:r>
              <a:rPr lang="en-US" dirty="0" err="1"/>
              <a:t>fav_countries</a:t>
            </a:r>
            <a:r>
              <a:rPr lang="en-US" dirty="0"/>
              <a:t>, </a:t>
            </a:r>
            <a:r>
              <a:rPr lang="en-US" dirty="0" err="1"/>
              <a:t>gdpPercap</a:t>
            </a:r>
            <a:r>
              <a:rPr lang="en-US" dirty="0"/>
              <a:t> &lt; 400)</a:t>
            </a:r>
          </a:p>
          <a:p>
            <a:r>
              <a:rPr lang="en-US" dirty="0"/>
              <a:t>filter(</a:t>
            </a:r>
            <a:r>
              <a:rPr lang="en-US" dirty="0" err="1"/>
              <a:t>fav_countries</a:t>
            </a:r>
            <a:r>
              <a:rPr lang="en-US" dirty="0"/>
              <a:t>, </a:t>
            </a:r>
            <a:r>
              <a:rPr lang="en-US" dirty="0" err="1"/>
              <a:t>gdpPercap</a:t>
            </a:r>
            <a:r>
              <a:rPr lang="en-US" dirty="0"/>
              <a:t> &lt; 379)</a:t>
            </a:r>
          </a:p>
          <a:p>
            <a:r>
              <a:rPr lang="en-US" dirty="0"/>
              <a:t># Ethiopia seems to have the lowest GDP in 1952</a:t>
            </a:r>
          </a:p>
          <a:p>
            <a:r>
              <a:rPr lang="en-US" dirty="0"/>
              <a:t># Lowest GDP in 2007</a:t>
            </a:r>
          </a:p>
          <a:p>
            <a:endParaRPr lang="en-US" dirty="0"/>
          </a:p>
          <a:p>
            <a:r>
              <a:rPr lang="en-US" dirty="0"/>
              <a:t>filter(</a:t>
            </a:r>
            <a:r>
              <a:rPr lang="en-US" dirty="0" err="1"/>
              <a:t>fav_countries</a:t>
            </a:r>
            <a:r>
              <a:rPr lang="en-US" dirty="0"/>
              <a:t>, year== 2007)</a:t>
            </a:r>
          </a:p>
          <a:p>
            <a:r>
              <a:rPr lang="en-US" dirty="0"/>
              <a:t># Ethiopia had the lowest GDP in 2007 as well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id="{896D1AE3-25CD-8B66-B7E2-AD7E135D3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2444425"/>
            <a:ext cx="6227064" cy="197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02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9D726-B554-FCDB-CAB5-F5CE68B28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dirty="0"/>
              <a:t>THE HIGHEST GDP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305C414-09F8-5EDE-EAA2-60619139E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It was Ghana both times </a:t>
            </a:r>
          </a:p>
          <a:p>
            <a:endParaRPr lang="en-US" dirty="0"/>
          </a:p>
          <a:p>
            <a:r>
              <a:rPr lang="en-US" dirty="0"/>
              <a:t># highest GDP</a:t>
            </a:r>
          </a:p>
          <a:p>
            <a:r>
              <a:rPr lang="en-US" dirty="0"/>
              <a:t>filter(</a:t>
            </a:r>
            <a:r>
              <a:rPr lang="en-US" dirty="0" err="1"/>
              <a:t>fav_countries</a:t>
            </a:r>
            <a:r>
              <a:rPr lang="en-US" dirty="0"/>
              <a:t>, year==1952)</a:t>
            </a:r>
          </a:p>
          <a:p>
            <a:r>
              <a:rPr lang="en-US" dirty="0"/>
              <a:t># highest GDP in 1952 was Ghana </a:t>
            </a:r>
          </a:p>
          <a:p>
            <a:r>
              <a:rPr lang="en-US" dirty="0"/>
              <a:t>filter(</a:t>
            </a:r>
            <a:r>
              <a:rPr lang="en-US" dirty="0" err="1"/>
              <a:t>fav_countries</a:t>
            </a:r>
            <a:r>
              <a:rPr lang="en-US" dirty="0"/>
              <a:t>, year== 2007)</a:t>
            </a:r>
          </a:p>
          <a:p>
            <a:r>
              <a:rPr lang="en-US" dirty="0"/>
              <a:t># highest GDP in 2007 is Ghana as well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table&#10;&#10;Description automatically generated with medium confidence">
            <a:extLst>
              <a:ext uri="{FF2B5EF4-FFF2-40B4-BE49-F238E27FC236}">
                <a16:creationId xmlns:a16="http://schemas.microsoft.com/office/drawing/2014/main" id="{A31632B5-0BF2-06DE-8ED2-62131C7FC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2008530"/>
            <a:ext cx="6227064" cy="284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25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8F21D-14E4-6966-0EB3-FBB29167C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44" y="118330"/>
            <a:ext cx="3066937" cy="1188720"/>
          </a:xfrm>
        </p:spPr>
        <p:txBody>
          <a:bodyPr>
            <a:normAutofit/>
          </a:bodyPr>
          <a:lstStyle/>
          <a:p>
            <a:r>
              <a:rPr lang="en-US" dirty="0"/>
              <a:t>BAR GRAPH COMPARISON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CC5A70-98D3-C114-D6A4-4728A5285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1657350"/>
            <a:ext cx="3063765" cy="42439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# In places such as Ethiopia and Ghana as the years go on the longer people live </a:t>
            </a:r>
          </a:p>
          <a:p>
            <a:r>
              <a:rPr lang="en-US" dirty="0"/>
              <a:t># for places like Mozambique and Tanzania it varies how long people live </a:t>
            </a:r>
          </a:p>
          <a:p>
            <a:endParaRPr lang="en-US" dirty="0"/>
          </a:p>
          <a:p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fav_countries</a:t>
            </a:r>
            <a:r>
              <a:rPr lang="en-US" dirty="0"/>
              <a:t>) + </a:t>
            </a:r>
            <a:r>
              <a:rPr lang="en-US" dirty="0" err="1"/>
              <a:t>geom_line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 </a:t>
            </a:r>
            <a:r>
              <a:rPr lang="en-US" dirty="0" err="1"/>
              <a:t>lifeExp</a:t>
            </a:r>
            <a:r>
              <a:rPr lang="en-US" dirty="0"/>
              <a:t>, y= year, color= country)) +</a:t>
            </a:r>
          </a:p>
          <a:p>
            <a:r>
              <a:rPr lang="en-US" dirty="0"/>
              <a:t>  </a:t>
            </a:r>
            <a:r>
              <a:rPr lang="en-US" dirty="0" err="1"/>
              <a:t>ylab</a:t>
            </a:r>
            <a:r>
              <a:rPr lang="en-US" dirty="0"/>
              <a:t>("Year") + </a:t>
            </a:r>
            <a:r>
              <a:rPr lang="en-US" dirty="0" err="1"/>
              <a:t>ggtitle</a:t>
            </a:r>
            <a:r>
              <a:rPr lang="en-US" dirty="0"/>
              <a:t>("Difference in Life Expectancy in Four African Countries")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63F3E3B-A092-FEAF-6C61-6F6B43DC0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824" y="1293275"/>
            <a:ext cx="5434148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5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phant in wild">
            <a:extLst>
              <a:ext uri="{FF2B5EF4-FFF2-40B4-BE49-F238E27FC236}">
                <a16:creationId xmlns:a16="http://schemas.microsoft.com/office/drawing/2014/main" id="{7EEF73D6-F874-7885-029E-104C17E434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237" b="84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F10D30-F6B0-107C-E967-246135434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MEDIAN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2ABBB-DF78-90BB-1B96-D2C0D5DA9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en-US" dirty="0"/>
              <a:t># life expectancy for the whole data </a:t>
            </a:r>
          </a:p>
          <a:p>
            <a:r>
              <a:rPr lang="en-US" dirty="0" err="1"/>
              <a:t>life_Exp</a:t>
            </a:r>
            <a:r>
              <a:rPr lang="en-US" dirty="0"/>
              <a:t> &lt;- </a:t>
            </a:r>
            <a:r>
              <a:rPr lang="en-US" dirty="0" err="1"/>
              <a:t>gapminder</a:t>
            </a:r>
            <a:r>
              <a:rPr lang="en-US" dirty="0"/>
              <a:t> %&gt;% </a:t>
            </a:r>
            <a:r>
              <a:rPr lang="en-US" dirty="0" err="1"/>
              <a:t>group_by</a:t>
            </a:r>
            <a:r>
              <a:rPr lang="en-US" dirty="0"/>
              <a:t>(year) %&gt;% </a:t>
            </a:r>
            <a:r>
              <a:rPr lang="en-US" dirty="0" err="1"/>
              <a:t>summarise</a:t>
            </a:r>
            <a:r>
              <a:rPr lang="en-US" dirty="0"/>
              <a:t>(</a:t>
            </a:r>
            <a:r>
              <a:rPr lang="en-US" dirty="0" err="1"/>
              <a:t>life_Exp.med</a:t>
            </a:r>
            <a:r>
              <a:rPr lang="en-US" dirty="0"/>
              <a:t> = median(</a:t>
            </a:r>
            <a:r>
              <a:rPr lang="en-US" dirty="0" err="1"/>
              <a:t>lifeExp</a:t>
            </a:r>
            <a:r>
              <a:rPr lang="en-US" dirty="0"/>
              <a:t>))</a:t>
            </a:r>
          </a:p>
          <a:p>
            <a:r>
              <a:rPr lang="en-US" dirty="0" err="1"/>
              <a:t>fav_medians</a:t>
            </a:r>
            <a:r>
              <a:rPr lang="en-US" dirty="0"/>
              <a:t> &lt;- </a:t>
            </a:r>
            <a:r>
              <a:rPr lang="en-US" dirty="0" err="1"/>
              <a:t>fav_countries</a:t>
            </a:r>
            <a:r>
              <a:rPr lang="en-US" dirty="0"/>
              <a:t> %&gt;% filter(year== 1952) %&gt;% </a:t>
            </a:r>
            <a:r>
              <a:rPr lang="en-US" dirty="0" err="1"/>
              <a:t>group_by</a:t>
            </a:r>
            <a:r>
              <a:rPr lang="en-US" dirty="0"/>
              <a:t>(year) %&gt;% </a:t>
            </a:r>
            <a:r>
              <a:rPr lang="en-US" dirty="0" err="1"/>
              <a:t>summarise</a:t>
            </a:r>
            <a:r>
              <a:rPr lang="en-US" dirty="0"/>
              <a:t>(</a:t>
            </a:r>
            <a:r>
              <a:rPr lang="en-US" dirty="0" err="1"/>
              <a:t>life_Exp.med</a:t>
            </a:r>
            <a:r>
              <a:rPr lang="en-US" dirty="0"/>
              <a:t> = median(</a:t>
            </a:r>
            <a:r>
              <a:rPr lang="en-US" dirty="0" err="1"/>
              <a:t>lifeExp</a:t>
            </a:r>
            <a:r>
              <a:rPr lang="en-US" dirty="0"/>
              <a:t>))</a:t>
            </a:r>
          </a:p>
          <a:p>
            <a:r>
              <a:rPr lang="en-US" dirty="0" err="1"/>
              <a:t>fav_medians</a:t>
            </a:r>
            <a:r>
              <a:rPr lang="en-US" dirty="0"/>
              <a:t> &lt;- </a:t>
            </a:r>
            <a:r>
              <a:rPr lang="en-US" dirty="0" err="1"/>
              <a:t>fav_countries</a:t>
            </a:r>
            <a:r>
              <a:rPr lang="en-US" dirty="0"/>
              <a:t> %&gt;% filter(year== 2007) %&gt;% </a:t>
            </a:r>
            <a:r>
              <a:rPr lang="en-US" dirty="0" err="1"/>
              <a:t>group_by</a:t>
            </a:r>
            <a:r>
              <a:rPr lang="en-US" dirty="0"/>
              <a:t>(year) %&gt;% </a:t>
            </a:r>
            <a:r>
              <a:rPr lang="en-US" dirty="0" err="1"/>
              <a:t>summarise</a:t>
            </a:r>
            <a:r>
              <a:rPr lang="en-US" dirty="0"/>
              <a:t>(</a:t>
            </a:r>
            <a:r>
              <a:rPr lang="en-US" dirty="0" err="1"/>
              <a:t>life_Exp.med</a:t>
            </a:r>
            <a:r>
              <a:rPr lang="en-US" dirty="0"/>
              <a:t> = median(</a:t>
            </a:r>
            <a:r>
              <a:rPr lang="en-US" dirty="0" err="1"/>
              <a:t>lifeExp</a:t>
            </a:r>
            <a:r>
              <a:rPr lang="en-US" dirty="0"/>
              <a:t>))</a:t>
            </a:r>
          </a:p>
          <a:p>
            <a:r>
              <a:rPr lang="en-US" dirty="0"/>
              <a:t># none of the countries are above the median life expectancy for the entire data frame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79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10</TotalTime>
  <Words>317</Words>
  <Application>Microsoft Macintosh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Parcel</vt:lpstr>
      <vt:lpstr>Exploring data </vt:lpstr>
      <vt:lpstr>View the data </vt:lpstr>
      <vt:lpstr>LOWEST GDP in 1952 and 2007</vt:lpstr>
      <vt:lpstr>THE HIGHEST GDP </vt:lpstr>
      <vt:lpstr>BAR GRAPH COMPARISON</vt:lpstr>
      <vt:lpstr>MEDIAN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data </dc:title>
  <dc:creator>Microsoft Office User</dc:creator>
  <cp:lastModifiedBy>Microsoft Office User</cp:lastModifiedBy>
  <cp:revision>1</cp:revision>
  <dcterms:created xsi:type="dcterms:W3CDTF">2022-05-26T05:09:03Z</dcterms:created>
  <dcterms:modified xsi:type="dcterms:W3CDTF">2022-05-26T05:19:57Z</dcterms:modified>
</cp:coreProperties>
</file>

<file path=docProps/thumbnail.jpeg>
</file>